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FA4D6787-17B0-4363-8D12-976D1F1D1986}"/>
    <pc:docChg chg="modSld">
      <pc:chgData name="Narelle Wheaton" userId="6e1b2b30-480e-4f91-806b-6735d5b9e446" providerId="ADAL" clId="{FA4D6787-17B0-4363-8D12-976D1F1D1986}" dt="2023-07-27T02:18:55.194" v="0" actId="1076"/>
      <pc:docMkLst>
        <pc:docMk/>
      </pc:docMkLst>
      <pc:sldChg chg="modSp mod">
        <pc:chgData name="Narelle Wheaton" userId="6e1b2b30-480e-4f91-806b-6735d5b9e446" providerId="ADAL" clId="{FA4D6787-17B0-4363-8D12-976D1F1D1986}" dt="2023-07-27T02:18:55.194" v="0" actId="1076"/>
        <pc:sldMkLst>
          <pc:docMk/>
          <pc:sldMk cId="604746337" sldId="256"/>
        </pc:sldMkLst>
        <pc:spChg chg="mod">
          <ac:chgData name="Narelle Wheaton" userId="6e1b2b30-480e-4f91-806b-6735d5b9e446" providerId="ADAL" clId="{FA4D6787-17B0-4363-8D12-976D1F1D1986}" dt="2023-07-27T02:18:55.194" v="0" actId="1076"/>
          <ac:spMkLst>
            <pc:docMk/>
            <pc:sldMk cId="604746337" sldId="256"/>
            <ac:spMk id="3" creationId="{7EB776DE-332F-4FC9-8B02-9200353FDA14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F0B0A2-B641-4CBF-8CE1-9195725E95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8DF8AEE-F341-48E7-A391-49CA433133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80EE7E-4DB6-421E-8B5B-2FBCC79C4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6329-97E3-4515-8A13-75598B4B7ACD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2AB62E-D974-4E24-979B-1CA79469E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06D31D-B354-4BF5-8728-B002B8719F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9FDEA-687F-4751-83A0-6AE9EED2B4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609121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C1B127-5C20-41C6-AF86-0772E9A5C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0C08E8-6940-41D9-B7E4-10E9E8EA5F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BD4241-FAF9-434D-984B-165A78794D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6329-97E3-4515-8A13-75598B4B7ACD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B981CE-3FD9-4C8D-9A12-3A3CB96952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24B14F-6241-4189-A7C2-60752E6C9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9FDEA-687F-4751-83A0-6AE9EED2B4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586893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495339-052D-4FB6-9911-DDD1EE7822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800564D-07E7-4AE4-8862-0C756CE12F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30B6E8-C05F-4C97-82C4-BF07EFD66A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6329-97E3-4515-8A13-75598B4B7ACD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BF0CED-37E7-4E61-BFFE-B24756A6F4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995B88-6069-43A4-BC40-B42831937B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9FDEA-687F-4751-83A0-6AE9EED2B4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4449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5EC972-BCD9-48F2-A0B1-329B01396F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1D7F45-113C-46EF-9ECB-E0CAFD42CF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6FBFAC-74CB-40B6-89B5-3A5530A7BC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6329-97E3-4515-8A13-75598B4B7ACD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CD223A-AA42-45DD-8F16-C96F7469D4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1920E8-0D32-4301-9710-47468B669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9FDEA-687F-4751-83A0-6AE9EED2B4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0619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0E631-BC33-4C6E-ADBA-79F4EE76E0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7A5C23-9F6F-422F-BD1D-4F3988B7D8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F8C80C-298F-4CA7-8008-D8CC4F3EE7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6329-97E3-4515-8A13-75598B4B7ACD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9CBF73-3EAB-443C-8DA4-A5EAE6AEBE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4C8A1C-3C6B-4440-9CFB-275D891A1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9FDEA-687F-4751-83A0-6AE9EED2B4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9897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8D9ED5-330B-489B-9069-EC5A0ECFC6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9776E4-2732-44BC-B760-E2AD8A0A11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B628B4-A2E5-492B-9AB0-35EAB781E6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B45FB7-FB76-4B54-B051-C96EF0948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6329-97E3-4515-8A13-75598B4B7ACD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4876689-A89B-481A-977C-D2F1996AB0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59596B-5E55-4D6F-979E-D45F8C069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9FDEA-687F-4751-83A0-6AE9EED2B4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96669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274DE-84B8-414B-9DF6-2E8FD2F317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C54C83-05CF-4EE3-9B5A-28AB9EDDED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A771A4-917E-405F-AE69-F8A106C472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7195376-8576-483A-ADB4-2F927828B3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50F9BA8-123C-4143-84A6-D634862880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0DCC728-DD77-4143-BECF-CBBC6BF892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6329-97E3-4515-8A13-75598B4B7ACD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3F0C46-469F-4B1B-9324-7710BC5D49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921B4E9-8C3D-482D-A615-1B0E7DAE23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9FDEA-687F-4751-83A0-6AE9EED2B4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326737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08C75-5904-41EE-BAA4-6AD4DCBD6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4CF88F-7696-4E8A-A4EF-B47B534B7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6329-97E3-4515-8A13-75598B4B7ACD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D694C8-ED4E-4F7C-938A-C03A4FB42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965602-2AB0-47D9-9F07-17409FC53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9FDEA-687F-4751-83A0-6AE9EED2B4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646273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ABB9A67-9441-4F65-8C27-CA7B5B3D4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6329-97E3-4515-8A13-75598B4B7ACD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214B4C6-5D51-461D-A1F3-2A5D35B586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296D04-1070-4942-A93E-016CA3D5F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9FDEA-687F-4751-83A0-6AE9EED2B4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5115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BBDC19-93F9-4E04-BF14-AA8B526E6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03181E-50EB-4E0D-A7FD-C575014AA9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0CFE62-D156-48DD-A57E-E9FF03DC1B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D832F2-81FD-45A8-A710-CFC43956E7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6329-97E3-4515-8A13-75598B4B7ACD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10E431-1679-40AD-AD73-FCFA66A381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BDDCB2-333B-4C6E-A63F-DB8EE8EB1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9FDEA-687F-4751-83A0-6AE9EED2B4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46773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66DECB-6EE6-4310-8C13-14BAC9761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43222FF-BC2B-4387-A419-E8B2B42D18C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F628E0-774F-472E-A4E3-6209B7B483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D7CE3E-CABB-462E-9EDA-97B7034463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76329-97E3-4515-8A13-75598B4B7ACD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E9B7CE-4EA3-4DC2-9FB9-D6E66EA936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B6E0B2-FF2B-4647-8014-648A522CE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9FDEA-687F-4751-83A0-6AE9EED2B4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685625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D0D41FC-91E0-4DAD-B9D3-8D7DB8B88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2A78A2-513A-448B-ACB0-9AAF42A3DB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705FBEE-7A73-43BC-A45C-C807796D6F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D76329-97E3-4515-8A13-75598B4B7ACD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9029E3-8F99-4F5F-910A-7AB33EA72E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BFEEF4-7C7E-4A50-B8B8-9FFC7F983C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B9FDEA-687F-4751-83A0-6AE9EED2B42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87193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EB776DE-332F-4FC9-8B02-9200353FDA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195512"/>
            <a:ext cx="9144000" cy="2466975"/>
          </a:xfrm>
        </p:spPr>
        <p:txBody>
          <a:bodyPr>
            <a:normAutofit/>
          </a:bodyPr>
          <a:lstStyle/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Jesus, hear my humble pleading,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My great needs are known to Thee,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Come, O come to me revealing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All Thy grace can do in me.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58E783E-AE3F-4B9A-9BD9-F6FB29A7EB8A}"/>
              </a:ext>
            </a:extLst>
          </p:cNvPr>
          <p:cNvSpPr txBox="1"/>
          <p:nvPr/>
        </p:nvSpPr>
        <p:spPr>
          <a:xfrm>
            <a:off x="238125" y="6016109"/>
            <a:ext cx="2409825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Jesus, hear my humble pleading</a:t>
            </a:r>
          </a:p>
          <a:p>
            <a:r>
              <a:rPr lang="en-US" sz="1100" dirty="0">
                <a:solidFill>
                  <a:schemeClr val="bg1"/>
                </a:solidFill>
              </a:rPr>
              <a:t>Anon</a:t>
            </a:r>
          </a:p>
          <a:p>
            <a:r>
              <a:rPr lang="en-US" sz="1100" dirty="0">
                <a:solidFill>
                  <a:schemeClr val="bg1"/>
                </a:solidFill>
              </a:rPr>
              <a:t>© The General of The Salvation Army</a:t>
            </a:r>
          </a:p>
        </p:txBody>
      </p:sp>
    </p:spTree>
    <p:extLst>
      <p:ext uri="{BB962C8B-B14F-4D97-AF65-F5344CB8AC3E}">
        <p14:creationId xmlns:p14="http://schemas.microsoft.com/office/powerpoint/2010/main" val="6047463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47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2022-07-26T05:59:21Z</dcterms:created>
  <dcterms:modified xsi:type="dcterms:W3CDTF">2023-07-27T02:18:57Z</dcterms:modified>
</cp:coreProperties>
</file>